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90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8309-327E-4AFF-A683-F0E6F582B80E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6CF4-880B-4D25-BABA-E51EEC00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527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8309-327E-4AFF-A683-F0E6F582B80E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6CF4-880B-4D25-BABA-E51EEC00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04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8309-327E-4AFF-A683-F0E6F582B80E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6CF4-880B-4D25-BABA-E51EEC00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80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8309-327E-4AFF-A683-F0E6F582B80E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6CF4-880B-4D25-BABA-E51EEC00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451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8309-327E-4AFF-A683-F0E6F582B80E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6CF4-880B-4D25-BABA-E51EEC00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966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8309-327E-4AFF-A683-F0E6F582B80E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6CF4-880B-4D25-BABA-E51EEC00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73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8309-327E-4AFF-A683-F0E6F582B80E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6CF4-880B-4D25-BABA-E51EEC00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80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8309-327E-4AFF-A683-F0E6F582B80E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6CF4-880B-4D25-BABA-E51EEC00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2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8309-327E-4AFF-A683-F0E6F582B80E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6CF4-880B-4D25-BABA-E51EEC00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54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8309-327E-4AFF-A683-F0E6F582B80E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6CF4-880B-4D25-BABA-E51EEC00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88309-327E-4AFF-A683-F0E6F582B80E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6CF4-880B-4D25-BABA-E51EEC00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3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88309-327E-4AFF-A683-F0E6F582B80E}" type="datetimeFigureOut">
              <a:rPr lang="en-US" smtClean="0"/>
              <a:t>09/02/2023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6CF4-880B-4D25-BABA-E51EEC007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713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214" y="2438400"/>
            <a:ext cx="9050696" cy="24776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CHUYÊN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TƯỞNG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MINH</a:t>
            </a:r>
            <a:endParaRPr lang="en-US" sz="105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11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Tuần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2023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87014" y="-228600"/>
            <a:ext cx="6466386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SỞ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GIÁO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DỤC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ĐÀO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TẠO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THÀNH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PHỐ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HỒ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CHÍ</a:t>
            </a: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MINH </a:t>
            </a:r>
            <a:endParaRPr kumimoji="0" lang="en-US" sz="7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TRUNG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TÂM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GDTX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TIẾNG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HOA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23878" y="5480802"/>
            <a:ext cx="9408858" cy="10618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“</a:t>
            </a:r>
            <a:r>
              <a:rPr lang="en-US" sz="6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BÁC</a:t>
            </a:r>
            <a:r>
              <a:rPr lang="en-US" sz="6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6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HỒ</a:t>
            </a:r>
            <a:r>
              <a:rPr lang="en-US" sz="6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6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VỀ</a:t>
            </a:r>
            <a:r>
              <a:rPr lang="en-US" sz="6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6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THĂM</a:t>
            </a:r>
            <a:r>
              <a:rPr lang="en-US" sz="6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6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LỖ</a:t>
            </a:r>
            <a:r>
              <a:rPr lang="en-US" sz="6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6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KHÊ</a:t>
            </a:r>
            <a:r>
              <a:rPr lang="en-US" sz="6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”</a:t>
            </a:r>
            <a:endParaRPr lang="en-US" sz="63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95" y="570550"/>
            <a:ext cx="1447619" cy="14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082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2023-02-09T02:40:40Z</dcterms:created>
  <dcterms:modified xsi:type="dcterms:W3CDTF">2023-02-09T02:41:55Z</dcterms:modified>
</cp:coreProperties>
</file>